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6964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hyperlink" Target="https://docs.hedera.com/guides/mirror-node-ap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4860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Transaction Tracker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97728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Details Building A Real-time Transaction Tracker Using Hedera's Mirror Node API. We Focus On Frontend Development And API Integration To Provide Users With Immediate Insights Into Hedera Network Transactions.</a:t>
            </a:r>
            <a:endParaRPr lang="en-US" sz="17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45352-67F2-E228-8A63-48E5CDFBEBEF}"/>
              </a:ext>
            </a:extLst>
          </p:cNvPr>
          <p:cNvSpPr txBox="1"/>
          <p:nvPr/>
        </p:nvSpPr>
        <p:spPr>
          <a:xfrm>
            <a:off x="612919" y="5769055"/>
            <a:ext cx="7315200" cy="207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b="1" kern="100" dirty="0">
                <a:latin typeface="Aptos Display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 MAMEBER:-</a:t>
            </a:r>
            <a:endParaRPr lang="en-US" sz="1800" b="1" kern="100" dirty="0">
              <a:effectLst/>
              <a:latin typeface="Aptos Display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 Display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D23CE165 NIPAM ROHIT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 Display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D23CE181 DHRUV PRAJAPATI				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 Display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D23CE182 MAHAMADHUSEN KURESHI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 Display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D23CE184 HENIM PANDIYA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keptical Third World Kid Meme Generator">
            <a:extLst>
              <a:ext uri="{FF2B5EF4-FFF2-40B4-BE49-F238E27FC236}">
                <a16:creationId xmlns:a16="http://schemas.microsoft.com/office/drawing/2014/main" id="{C43E3A4C-0A69-BBA9-EFFA-69FFF8ABB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115" y="470859"/>
            <a:ext cx="7030235" cy="703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407651-14F3-C638-D16A-3190128FA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290" y="7342149"/>
            <a:ext cx="2019582" cy="800212"/>
          </a:xfrm>
          <a:prstGeom prst="rect">
            <a:avLst/>
          </a:prstGeom>
        </p:spPr>
      </p:pic>
      <p:pic>
        <p:nvPicPr>
          <p:cNvPr id="1028" name="Picture 4" descr="Thank You for listening Do you have any Questions? - Elon Musk Meme  Generator">
            <a:extLst>
              <a:ext uri="{FF2B5EF4-FFF2-40B4-BE49-F238E27FC236}">
                <a16:creationId xmlns:a16="http://schemas.microsoft.com/office/drawing/2014/main" id="{960EE19F-2AA1-3516-BA6D-F16D3C779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4"/>
          <a:stretch/>
        </p:blipFill>
        <p:spPr bwMode="auto">
          <a:xfrm>
            <a:off x="2063523" y="279049"/>
            <a:ext cx="9962990" cy="732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81509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7715"/>
            <a:ext cx="1192530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Understanding the Hedera Mirror Node API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22075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0347" y="2252663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530906" y="22207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API Overview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530906" y="2728913"/>
            <a:ext cx="3459242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Hedera Mirror Node API Provides Access To Real-time And Historical Data From The Hedera Network, Offering A Comprehensive View Of Network Activity. It Is A Valuable Resource For Applications Requiring Detailed Insights Into Transactions, Account Balances, And Network Events.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22075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293519" y="2252663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5954078" y="22207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Endpoints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5954078" y="2728913"/>
            <a:ext cx="3459242" cy="4014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Primary Endpoints For Accessing Transaction Data Are </a:t>
            </a:r>
            <a:r>
              <a:rPr lang="en-US" sz="17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/Transactions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7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/Accounts/{</a:t>
            </a:r>
            <a:r>
              <a:rPr lang="en-US" sz="1750" dirty="0" err="1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Account.Id</a:t>
            </a:r>
            <a:r>
              <a:rPr lang="en-US" sz="17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}/Transactions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The Former Allows Retrieval Of All Transactions On The Network, While The Latter Filters Transactions For A Specific Account. These Endpoints Are Critical For Building The Transaction Tracker.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22075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16691" y="2252663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10377249" y="22207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API Documentation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0377249" y="2728913"/>
            <a:ext cx="3459242" cy="473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API Documentation Provides Comprehensive Details On Each Endpoint, Including Request Parameters And Response Formats. For Example, A GET Request To </a:t>
            </a:r>
            <a:r>
              <a:rPr lang="en-US" sz="17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/Api/V1/</a:t>
            </a:r>
            <a:r>
              <a:rPr lang="en-US" sz="1750" dirty="0" err="1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Transactions?Order</a:t>
            </a:r>
            <a:r>
              <a:rPr lang="en-US" sz="17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r>
              <a:rPr lang="en-US" sz="1750" dirty="0" err="1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desc&amp;limit</a:t>
            </a:r>
            <a:r>
              <a:rPr lang="en-US" sz="17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=10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Fetches The 10 Most Recent Transactions, Returning Details Such As Transaction ID, Timestamp, Result, And Fee, All In JSON Format.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29F2211-6605-2EA5-4BFF-CD80276B4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5072" y="7761245"/>
            <a:ext cx="1654844" cy="43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3153"/>
            <a:ext cx="892016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Components: Data Fetching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299960" y="2611041"/>
            <a:ext cx="30480" cy="4205288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4" name="Shape 2"/>
          <p:cNvSpPr/>
          <p:nvPr/>
        </p:nvSpPr>
        <p:spPr>
          <a:xfrm>
            <a:off x="6410087" y="310610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5" name="Shape 3"/>
          <p:cNvSpPr/>
          <p:nvPr/>
        </p:nvSpPr>
        <p:spPr>
          <a:xfrm>
            <a:off x="7060049" y="28661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36606" y="2898100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3204091" y="283785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Framework Selection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93790" y="3346013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a JavaScript framework like React, Vue, or Angular.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9871" y="424017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0" name="Shape 8"/>
          <p:cNvSpPr/>
          <p:nvPr/>
        </p:nvSpPr>
        <p:spPr>
          <a:xfrm>
            <a:off x="7060049" y="40002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36606" y="4032171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2" name="Text 10"/>
          <p:cNvSpPr/>
          <p:nvPr/>
        </p:nvSpPr>
        <p:spPr>
          <a:xfrm>
            <a:off x="8449270" y="39719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HTTP Requests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8449270" y="4480084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the `fetch` API or libraries like `axios` to simplify HTTP requests and handle authentication.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410087" y="537876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0049" y="51388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36606" y="5170765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7" name="Text 15"/>
          <p:cNvSpPr/>
          <p:nvPr/>
        </p:nvSpPr>
        <p:spPr>
          <a:xfrm>
            <a:off x="3204091" y="511052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Updates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793790" y="5618678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WebSockets for persistent connections and continuous transaction updates.</a:t>
            </a: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F47D3B4-2866-DEF1-C26B-A94896E3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5072" y="7761245"/>
            <a:ext cx="1654844" cy="43821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3734"/>
            <a:ext cx="777835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Designing the User Interface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01622"/>
            <a:ext cx="3260646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749040"/>
            <a:ext cx="2807018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Display Recent Transactions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1020604" y="4629269"/>
            <a:ext cx="280701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 ID, Timestamp, Account ID, Fee, and Status in a table.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435" y="2501622"/>
            <a:ext cx="3260765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81249" y="3749040"/>
            <a:ext cx="280713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Filter Transactions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4281249" y="4257199"/>
            <a:ext cx="28071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Filter by account ID, type, or status for focused analysis.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2501622"/>
            <a:ext cx="3260646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42014" y="3749040"/>
            <a:ext cx="2807018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Enable Quick Searches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7542014" y="4629269"/>
            <a:ext cx="280701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 searches for transactions using transaction ID or other details.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5846" y="2501622"/>
            <a:ext cx="3260765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02660" y="3749040"/>
            <a:ext cx="280713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Show Detailed Transaction Data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10802660" y="4629269"/>
            <a:ext cx="28071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 account info and metadata in a details panel.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65628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libraries like Material UI, Bootstrap, or Ant Design for pre-built components and a consistent interface.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480451-B05D-4666-17FA-CE60FE868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75072" y="7761245"/>
            <a:ext cx="1654844" cy="43821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0438"/>
            <a:ext cx="775454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Displaying Transaction Data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305347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0347" y="3085386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530906" y="3053477"/>
            <a:ext cx="301144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Readable Timestamps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530906" y="3561636"/>
            <a:ext cx="5670947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Format timestamps for better readability using methods like </a:t>
            </a:r>
            <a:r>
              <a:rPr lang="en-US" sz="17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toLocaleTimeString()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667" y="305347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05224" y="3085386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8165783" y="30534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Clear Account IDs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8165783" y="3561636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 account IDs clearly, ensuring separation between parts.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77702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70347" y="4808934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1530906" y="47770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Status Indicators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530906" y="5285184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color-coding for status indicators: green for success and red for failure.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477702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505224" y="4808934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800" dirty="0"/>
          </a:p>
        </p:txBody>
      </p:sp>
      <p:sp>
        <p:nvSpPr>
          <p:cNvPr id="17" name="Text 15"/>
          <p:cNvSpPr/>
          <p:nvPr/>
        </p:nvSpPr>
        <p:spPr>
          <a:xfrm>
            <a:off x="8165783" y="47770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Transaction ID Links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8165783" y="5285184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Optionally, link transaction IDs to a block explorer for detailed information.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2661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large datasets, implement pagination or infinite scrolling to enhance performance.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B1972F-8140-B748-307E-9C3181A73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5072" y="7761245"/>
            <a:ext cx="1654844" cy="43821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2177"/>
            <a:ext cx="676394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Deployment and Hosting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299960" y="2420064"/>
            <a:ext cx="30480" cy="3969306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4" name="Shape 2"/>
          <p:cNvSpPr/>
          <p:nvPr/>
        </p:nvSpPr>
        <p:spPr>
          <a:xfrm>
            <a:off x="6410087" y="291512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5" name="Shape 3"/>
          <p:cNvSpPr/>
          <p:nvPr/>
        </p:nvSpPr>
        <p:spPr>
          <a:xfrm>
            <a:off x="7060049" y="26752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36606" y="2707124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3200400" y="2646878"/>
            <a:ext cx="298073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 Deployment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93790" y="3155037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to Netlify, Vercel, or GitHub Pages.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9871" y="404919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0" name="Shape 8"/>
          <p:cNvSpPr/>
          <p:nvPr/>
        </p:nvSpPr>
        <p:spPr>
          <a:xfrm>
            <a:off x="7060049" y="380928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36606" y="3841194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2" name="Text 10"/>
          <p:cNvSpPr/>
          <p:nvPr/>
        </p:nvSpPr>
        <p:spPr>
          <a:xfrm>
            <a:off x="8449270" y="378094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CI/CD Setup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8449270" y="4289108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 updates via GitHub integration.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410087" y="506980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0049" y="48298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36606" y="4861798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7" name="Text 15"/>
          <p:cNvSpPr/>
          <p:nvPr/>
        </p:nvSpPr>
        <p:spPr>
          <a:xfrm>
            <a:off x="3204091" y="480155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Professional Hosting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793790" y="5309711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a professional domain and SSL certificate.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6445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a React app to Netlify using a GitHub repository for automatic updates.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A6D250-1F0B-0AA4-2BA9-29A93BBBC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5072" y="7761245"/>
            <a:ext cx="1654844" cy="43821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577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Fetching Data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4701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Retrieve real-time transaction data from the Hedera Mirror Node API.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31506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API Calls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491394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HTTP requests to fetch transaction data.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431506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Structure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4856321" y="491394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the JSON format of the API response.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0968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2941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We've explored the key aspects of building a real-time transaction tracker using the Hedera Mirror Node API.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0060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References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98502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more information on the Hedera Mirror Node API, refer to the official documentation: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65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https://docs.hedera.com/guides/mirror-node-api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A4F710-7A12-DF39-23BE-7F769348F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072" y="7761245"/>
            <a:ext cx="1654844" cy="43821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590</Words>
  <Application>Microsoft Office PowerPoint</Application>
  <PresentationFormat>Custom</PresentationFormat>
  <Paragraphs>82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Inter</vt:lpstr>
      <vt:lpstr>Consolas</vt:lpstr>
      <vt:lpstr>Calibri</vt:lpstr>
      <vt:lpstr>Arial</vt:lpstr>
      <vt:lpstr>Petrona Bold</vt:lpstr>
      <vt:lpstr>Aptos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husen kureshi</cp:lastModifiedBy>
  <cp:revision>3</cp:revision>
  <dcterms:created xsi:type="dcterms:W3CDTF">2025-03-08T05:53:25Z</dcterms:created>
  <dcterms:modified xsi:type="dcterms:W3CDTF">2025-03-08T06:04:27Z</dcterms:modified>
</cp:coreProperties>
</file>